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58" r:id="rId6"/>
    <p:sldId id="261" r:id="rId7"/>
    <p:sldId id="264" r:id="rId8"/>
    <p:sldId id="263" r:id="rId9"/>
    <p:sldId id="265" r:id="rId10"/>
    <p:sldId id="266" r:id="rId11"/>
    <p:sldId id="269" r:id="rId12"/>
    <p:sldId id="270" r:id="rId13"/>
    <p:sldId id="271" r:id="rId14"/>
    <p:sldId id="268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82548-DAD8-444A-A8AB-A517317AB251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ABAE3-4189-474F-A2EA-08E2A947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BAE3-4189-474F-A2EA-08E2A9478F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C5D-A641-43FE-8BE4-BD85C2EDE4A2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55F9-7B8F-4EE5-9220-BD39704D8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C5D-A641-43FE-8BE4-BD85C2EDE4A2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55F9-7B8F-4EE5-9220-BD39704D8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C5D-A641-43FE-8BE4-BD85C2EDE4A2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55F9-7B8F-4EE5-9220-BD39704D8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C5D-A641-43FE-8BE4-BD85C2EDE4A2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55F9-7B8F-4EE5-9220-BD39704D8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C5D-A641-43FE-8BE4-BD85C2EDE4A2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55F9-7B8F-4EE5-9220-BD39704D8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C5D-A641-43FE-8BE4-BD85C2EDE4A2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55F9-7B8F-4EE5-9220-BD39704D8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C5D-A641-43FE-8BE4-BD85C2EDE4A2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55F9-7B8F-4EE5-9220-BD39704D8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C5D-A641-43FE-8BE4-BD85C2EDE4A2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55F9-7B8F-4EE5-9220-BD39704D8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C5D-A641-43FE-8BE4-BD85C2EDE4A2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55F9-7B8F-4EE5-9220-BD39704D8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C5D-A641-43FE-8BE4-BD85C2EDE4A2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55F9-7B8F-4EE5-9220-BD39704D8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C5D-A641-43FE-8BE4-BD85C2EDE4A2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55F9-7B8F-4EE5-9220-BD39704D8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1C5D-A641-43FE-8BE4-BD85C2EDE4A2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55F9-7B8F-4EE5-9220-BD39704D8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blioserver.usurt.ru/cgi-bin/irbis64r_13/cgiirbis_64.exe?LNG=&amp;Z21ID=&amp;I21DBN=KGT&amp;P21DBN=KGT&amp;S21STN=1&amp;S21REF=1&amp;S21FMT=fullwebr&amp;C21COM=S&amp;S21CNR=10&amp;S21P01=0&amp;S21P02=1&amp;S21P03=A=&amp;S21STR=%D0%9A%D0%B0%D0%B7%D0%B0%D0%BA%D0%BE%D0%B2,%20%D0%90.%20%D0%90.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iblioserver.usurt.ru/cgi-bin/irbis64r_91/cgiirbis_64.exe?LNG=&amp;Z21ID=&amp;I21DBN=KGT&amp;P21DBN=KGT&amp;S21STN=1&amp;S21REF=&amp;S21FMT=&amp;C21COM=S&amp;S21CNR=&amp;S21P01=0&amp;S21P02=1&amp;S21P03=A=&amp;S21STR=%D0%9A%D0%B0%D0%B7%D0%B0%D0%BA%D0%BE%D0%B2,%20%D0%90.%20%D0%90.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iblioserver.usurt.ru/cgi-bin/irbis64r_13/cgiirbis_64.exe?LNG=&amp;Z21ID=&amp;I21DBN=KGT&amp;P21DBN=KGT&amp;S21STN=1&amp;S21REF=3&amp;S21FMT=fullwebr&amp;C21COM=S&amp;S21CNR=10&amp;S21P01=0&amp;S21P02=1&amp;S21P03=A=&amp;S21STR=%D0%A7%D0%B5%D1%80%D0%BD%D0%BE%D0%B1%D1%80%D0%BE%D0%B2%D0%BE%D0%B2,%20%D0%9D.%20%D0%92.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iblioserver.usurt.ru/cgi-bin/irbis64r_13/cgiirbis_64.exe?LNG=&amp;Z21ID=&amp;I21DBN=KGT&amp;P21DBN=KGT&amp;S21STN=1&amp;S21REF=1&amp;S21FMT=fullwebr&amp;C21COM=S&amp;S21CNR=10&amp;S21P01=0&amp;S21P02=1&amp;S21P03=A=&amp;S21STR=%D0%9A%D0%B0%D0%B7%D0%B0%D0%BA%D0%BE%D0%B2,%20%D0%90.%20%D0%90.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iblioserver.usurt.ru/cgi-bin/irbis64r_91/cgiirbis_64.exe?LNG=&amp;Z21ID=&amp;I21DBN=KGT&amp;P21DBN=KGT&amp;S21STN=1&amp;S21REF=&amp;S21FMT=&amp;C21COM=S&amp;S21CNR=&amp;S21P01=0&amp;S21P02=1&amp;S21P03=A=&amp;S21STR=%D0%9A%D0%B0%D0%B7%D0%B0%D0%BA%D0%BE%D0%B2,%20%D0%90.%20%D0%90.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blio-online.ru/bcode/38716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iblio-online.ru/bcode/438996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blio-online.ru/bcode/43328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blio-online.ru/bcode/433793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iblioserver.usurt.ru/cgi-bin/irbis64r_13/cgiirbis_64.exe?LNG=&amp;Z21ID=&amp;I21DBN=KGT&amp;P21DBN=KGT&amp;S21STN=1&amp;S21REF=3&amp;S21FMT=fullwebr&amp;C21COM=S&amp;S21CNR=10&amp;S21P01=0&amp;S21P02=1&amp;S21P03=A=&amp;S21STR=%D0%97%D1%8E%D0%B7%D0%B8%D0%BD,%20%D0%90.%20%D0%A4.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iblioserver.usurt.ru/cgi-bin/irbis64r_13/cgiirbis_64.exe?LNG=&amp;Z21ID=&amp;I21DBN=KGT&amp;P21DBN=KGT&amp;S21STN=1&amp;S21REF=3&amp;S21FMT=fullwebr&amp;C21COM=S&amp;S21CNR=10&amp;S21P01=0&amp;S21P02=1&amp;S21P03=A=&amp;S21STR=%D0%9A%D1%83%D0%B4%D0%B5%D0%BB%D1%8C%D0%BA%D0%B8%D0%BD%D0%B0,%20%D0%9D.%20%D0%9D.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iblioserver.usurt.ru/cgi-bin/irbis64r_13/cgiirbis_64.exe?LNG=&amp;Z21ID=&amp;I21DBN=KGT&amp;P21DBN=KGT&amp;S21STN=1&amp;S21REF=1&amp;S21FMT=fullwebr&amp;C21COM=S&amp;S21CNR=10&amp;S21P01=0&amp;S21P02=1&amp;S21P03=A=&amp;S21STR=%D0%9C%D0%B8%D1%85%D0%B0%D0%B9%D0%BB%D0%BE%D0%B2,%20%D0%90.%20%D0%A4.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err="1" smtClean="0"/>
              <a:t>Пышкин</a:t>
            </a:r>
            <a:r>
              <a:rPr lang="ru-RU" sz="2200" dirty="0" smtClean="0"/>
              <a:t> А.А.</a:t>
            </a:r>
            <a:br>
              <a:rPr lang="ru-RU" sz="2200" dirty="0" smtClean="0"/>
            </a:br>
            <a:r>
              <a:rPr lang="ru-RU" sz="2200" dirty="0" smtClean="0"/>
              <a:t>      Электроснабжение железных дорог: учеб. пособие/ А.А. </a:t>
            </a:r>
            <a:r>
              <a:rPr lang="ru-RU" sz="2200" dirty="0" err="1" smtClean="0"/>
              <a:t>Пышкин</a:t>
            </a:r>
            <a:r>
              <a:rPr lang="ru-RU" sz="2200" dirty="0" smtClean="0"/>
              <a:t>.- Екатеринбург: УрГУПС, 2016. – 373 с.</a:t>
            </a:r>
            <a:br>
              <a:rPr lang="ru-RU" sz="2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9" name="Содержимое 28" descr="с новым годом!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27241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Содержимое 32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 smtClean="0"/>
              <a:t>Рассмотрены существующие системы электроснабжения электрифицированных железных дорог, разновидности системы электроснабжения переменного тока. Описаны схемы питания стационарных потребителей от тяговых подстанций, подробно излагается материал по определению параметров тяговой сети постоянного и переменного тока. Большое внимание уделено режиму напряжения в тяговой сети, вопросам </a:t>
            </a:r>
            <a:r>
              <a:rPr lang="ru-RU" dirty="0" err="1" smtClean="0"/>
              <a:t>несимметрии</a:t>
            </a:r>
            <a:r>
              <a:rPr lang="ru-RU" dirty="0" smtClean="0"/>
              <a:t> токов и напряжений на участках переменного тока, поперечной и продольной емкостной компенсации, приведен выбор основных параметров системы электроснабжения, а также расчет мгновенных схем расположения нагрузок. Рассмотрены основные защиты от токов короткого замыкания в тяговой сети и современные способы усиления систем электроснабжения. Указаны мероприятия по защите подземных сооружений от </a:t>
            </a:r>
            <a:r>
              <a:rPr lang="ru-RU" dirty="0" err="1" smtClean="0"/>
              <a:t>электрокоррозии</a:t>
            </a:r>
            <a:r>
              <a:rPr lang="ru-RU" dirty="0" smtClean="0"/>
              <a:t> и основные способы снижения влияния электрических железных дорог на линии связи.</a:t>
            </a:r>
            <a:br>
              <a:rPr lang="ru-RU" dirty="0" smtClean="0"/>
            </a:br>
            <a:r>
              <a:rPr lang="ru-RU" dirty="0" smtClean="0"/>
              <a:t>Пособие предназначено для учащихся колледжей и техникумов по специальности «Электроснабжение и энергетическое хозяйство железнодорожного транспорта»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hlinkClick r:id="rId2"/>
              </a:rPr>
              <a:t>Казаков, А. А.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    </a:t>
            </a:r>
            <a:r>
              <a:rPr lang="ru-RU" sz="2000" b="1" dirty="0" smtClean="0"/>
              <a:t>Релейная</a:t>
            </a:r>
            <a:r>
              <a:rPr lang="ru-RU" sz="2000" dirty="0" smtClean="0"/>
              <a:t> </a:t>
            </a:r>
            <a:r>
              <a:rPr lang="ru-RU" sz="2000" b="1" dirty="0" smtClean="0"/>
              <a:t>централиз</a:t>
            </a:r>
            <a:r>
              <a:rPr lang="ru-RU" sz="2000" dirty="0" smtClean="0"/>
              <a:t>ация стрелок и сигналов [] : учебник / А. А. Казаков. - 2-е изд., </a:t>
            </a:r>
            <a:r>
              <a:rPr lang="ru-RU" sz="2000" dirty="0" err="1" smtClean="0"/>
              <a:t>перераб</a:t>
            </a:r>
            <a:r>
              <a:rPr lang="ru-RU" sz="2000" dirty="0" smtClean="0"/>
              <a:t>. и доп. - Москва : Альянс, 2018. - 312 с. : ил.115, табл.13. 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В книге рассматриваются основные элементы релейной централизации стрелок и сигналов для малых и крупных станций, описываются принципы построения электрических схем… Настоящее издание дополнено описанием современных видов устройств централизации стрелок и сигналов. Учебник для техникумов.         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79990"/>
            <a:ext cx="3096343" cy="444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hlinkClick r:id="rId2"/>
              </a:rPr>
              <a:t>Казаков, А. А.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    Станционные устройства автоматики и телемеханики [] : учебник / А. А. </a:t>
            </a:r>
            <a:r>
              <a:rPr lang="ru-RU" sz="1800" b="1" dirty="0" smtClean="0"/>
              <a:t>Казаков</a:t>
            </a:r>
            <a:r>
              <a:rPr lang="ru-RU" sz="1800" dirty="0" smtClean="0"/>
              <a:t>, В. Д. Бубнов, Е. А. </a:t>
            </a:r>
            <a:r>
              <a:rPr lang="ru-RU" sz="1800" b="1" dirty="0" smtClean="0"/>
              <a:t>Казаков</a:t>
            </a:r>
            <a:r>
              <a:rPr lang="ru-RU" sz="1800" dirty="0" smtClean="0"/>
              <a:t>. - Москва : Альянс, 2019. - 431 с. : ил.127, табл.23.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Рассмотрены основные устройства станционных систем управления стрелками и сигналами для промежуточных и участковых станций, а также принципы построения и электрические схемы систем релейной централизации промежуточных и участковых станций. Освещены вопросы строительства и монтажа устройств релейной централизации. Книга рассчитана на учащихся техникумов железнодорожного транспорта.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3168352" cy="44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1800" b="1" dirty="0" err="1" smtClean="0">
                <a:hlinkClick r:id="rId2"/>
              </a:rPr>
              <a:t>Чернобровов</a:t>
            </a:r>
            <a:r>
              <a:rPr lang="ru-RU" sz="1800" b="1" dirty="0" smtClean="0">
                <a:hlinkClick r:id="rId2"/>
              </a:rPr>
              <a:t>, Н. В.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    </a:t>
            </a:r>
            <a:r>
              <a:rPr lang="ru-RU" sz="1800" b="1" dirty="0" smtClean="0"/>
              <a:t>Релейная</a:t>
            </a:r>
            <a:r>
              <a:rPr lang="ru-RU" sz="1800" dirty="0" smtClean="0"/>
              <a:t> </a:t>
            </a:r>
            <a:r>
              <a:rPr lang="ru-RU" sz="1800" b="1" dirty="0" smtClean="0"/>
              <a:t>защита</a:t>
            </a:r>
            <a:r>
              <a:rPr lang="ru-RU" sz="1800" dirty="0" smtClean="0"/>
              <a:t> </a:t>
            </a:r>
            <a:r>
              <a:rPr lang="ru-RU" sz="1800" b="1" dirty="0" smtClean="0"/>
              <a:t>энергетических</a:t>
            </a:r>
            <a:r>
              <a:rPr lang="ru-RU" sz="1800" dirty="0" smtClean="0"/>
              <a:t> </a:t>
            </a:r>
            <a:r>
              <a:rPr lang="ru-RU" sz="1800" b="1" dirty="0" smtClean="0"/>
              <a:t>систем</a:t>
            </a:r>
            <a:r>
              <a:rPr lang="ru-RU" sz="1800" dirty="0" smtClean="0"/>
              <a:t> [] : учебное пособие / Н. В. </a:t>
            </a:r>
            <a:r>
              <a:rPr lang="ru-RU" sz="1800" dirty="0" err="1" smtClean="0"/>
              <a:t>Чернобровов</a:t>
            </a:r>
            <a:r>
              <a:rPr lang="ru-RU" sz="1800" dirty="0" smtClean="0"/>
              <a:t>, В. А. Семёнов. - Москва : Альянс, 2019. - 800 с. : ил.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Даны основы техники релейной защиты (РЗ). Рассмотрены конструктивные особенности реле и устройств защиты, находящихся в эксплуатации, а также выпускаемых отечественной промышленностью на интегральных микросхемах. Даны пояснения к выполнению РЗ линий, генераторов, трансформаторов, автотрансформаторов, сборных шин и электродвигателей.</a:t>
            </a:r>
            <a:br>
              <a:rPr lang="ru-RU" dirty="0" smtClean="0"/>
            </a:br>
            <a:r>
              <a:rPr lang="ru-RU" dirty="0" smtClean="0"/>
              <a:t>Для студентов средних и специальных учебных заведений электроэнергетических</a:t>
            </a:r>
            <a:br>
              <a:rPr lang="ru-RU" dirty="0" smtClean="0"/>
            </a:br>
            <a:r>
              <a:rPr lang="ru-RU" dirty="0" smtClean="0"/>
              <a:t>специальностей, может быть полезна студентам вузов, а также может использоваться инженерами и техниками, занимающимися эксплуатацией, монтажом и проектированием РЗ электроэнергетических систем.</a:t>
            </a:r>
            <a:endParaRPr lang="ru-RU" dirty="0"/>
          </a:p>
        </p:txBody>
      </p:sp>
      <p:pic>
        <p:nvPicPr>
          <p:cNvPr id="2050" name="Picture 2" descr="R:\Новая папка\20190508_1213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1800" b="1" dirty="0" smtClean="0"/>
              <a:t>Перегонные системы автоматики</a:t>
            </a:r>
            <a:r>
              <a:rPr lang="ru-RU" sz="1800" dirty="0" smtClean="0"/>
              <a:t> [] : учебник / В. Ю. Виноградова [и др.] ; ред. В. Ю. Виноградова. - Москва : Альянс, 2016. - 292 с.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1600" dirty="0" smtClean="0"/>
              <a:t>Описаны принципы построения и схемы автоматической и полуавтоматической блокировки, автоблокировки с рельсовыми цепями тональной частоты, путевых и локомотивных устройств автоматической локомотивной сигнализации АЛСН и АЛС-ЕН. Приведены схемы диспетчерского контроля движения поездов и автоматических ограждающих устройств на переездах. Представлены общие сведения о комплексном локомотивном устройстве обеспечения безопасности КЛУБ и КЛУБ-У. Учебник предназначен для студентов техникумов и колледжей железнодорожного транспорта по специальности «Автоматика и телемеханика на железнодорожном транспорте», а также может быть использован студентами вузов по аналогичной специальности и работниками, эксплуатирующими устройства автоблокировки и автоматической локомотивной сигнализации.</a:t>
            </a:r>
          </a:p>
          <a:p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52364"/>
            <a:ext cx="3168351" cy="461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hlinkClick r:id="rId2"/>
              </a:rPr>
              <a:t>Казаков, А. А.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    </a:t>
            </a:r>
            <a:r>
              <a:rPr lang="ru-RU" sz="1800" b="1" dirty="0" smtClean="0"/>
              <a:t>Системы</a:t>
            </a:r>
            <a:r>
              <a:rPr lang="ru-RU" sz="1800" dirty="0" smtClean="0"/>
              <a:t> </a:t>
            </a:r>
            <a:r>
              <a:rPr lang="ru-RU" sz="1800" b="1" dirty="0" smtClean="0"/>
              <a:t>автоматики</a:t>
            </a:r>
            <a:r>
              <a:rPr lang="ru-RU" sz="1800" dirty="0" smtClean="0"/>
              <a:t> и </a:t>
            </a:r>
            <a:r>
              <a:rPr lang="ru-RU" sz="1800" b="1" dirty="0" smtClean="0"/>
              <a:t>телемеханики</a:t>
            </a:r>
            <a:r>
              <a:rPr lang="ru-RU" sz="1800" dirty="0" smtClean="0"/>
              <a:t> на </a:t>
            </a:r>
            <a:r>
              <a:rPr lang="ru-RU" sz="1800" b="1" dirty="0" smtClean="0"/>
              <a:t>железнодорожном</a:t>
            </a:r>
            <a:r>
              <a:rPr lang="ru-RU" sz="1800" dirty="0" smtClean="0"/>
              <a:t> </a:t>
            </a:r>
            <a:r>
              <a:rPr lang="ru-RU" sz="1800" b="1" dirty="0" smtClean="0"/>
              <a:t>транспорте</a:t>
            </a:r>
            <a:r>
              <a:rPr lang="ru-RU" sz="1800" dirty="0" smtClean="0"/>
              <a:t> [] : пособие по дипломному проектированию / А. А. Казаков, В. Д. Бубнов, Е. А. Казаков, В. И. Белов ; ред. М. П. Пономаренко. - Москва : Альянс, 2019. - 232 с. : ил., табл.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Пособие предназначено для дипломного проектирования в техникумах железнодорожного транспорта.  Даются методические указания по проектированию электрической централизации, автоблокировки и АЛС, диспетчерской централизации и автоматизации сортировочной горок. Приводятся примеры.</a:t>
            </a:r>
            <a:endParaRPr lang="ru-RU" sz="2000" dirty="0"/>
          </a:p>
        </p:txBody>
      </p:sp>
      <p:pic>
        <p:nvPicPr>
          <p:cNvPr id="3074" name="Picture 2" descr="R:\Новая папка\20190506_1029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  </a:t>
            </a:r>
            <a:r>
              <a:rPr lang="ru-RU" sz="2000" b="1" dirty="0" smtClean="0">
                <a:hlinkClick r:id="rId2"/>
              </a:rPr>
              <a:t>Казаков, А. А.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    Устройства автоматики, телемеханики и связи на железнодорожном транспорте [] : учебник / А. А. </a:t>
            </a:r>
            <a:r>
              <a:rPr lang="ru-RU" sz="2000" b="1" dirty="0" smtClean="0"/>
              <a:t>Казаков</a:t>
            </a:r>
            <a:r>
              <a:rPr lang="ru-RU" sz="2000" dirty="0" smtClean="0"/>
              <a:t>, В. М. </a:t>
            </a:r>
            <a:r>
              <a:rPr lang="ru-RU" sz="2000" dirty="0" err="1" smtClean="0"/>
              <a:t>Давыдовский</a:t>
            </a:r>
            <a:r>
              <a:rPr lang="ru-RU" sz="2000" dirty="0" smtClean="0"/>
              <a:t>, Е. А. </a:t>
            </a:r>
            <a:r>
              <a:rPr lang="ru-RU" sz="2000" b="1" dirty="0" smtClean="0"/>
              <a:t>Казаков</a:t>
            </a:r>
            <a:r>
              <a:rPr lang="ru-RU" sz="2000" dirty="0" smtClean="0"/>
              <a:t>. - 7-е изд., </a:t>
            </a:r>
            <a:r>
              <a:rPr lang="ru-RU" sz="2000" dirty="0" err="1" smtClean="0"/>
              <a:t>перераб</a:t>
            </a:r>
            <a:r>
              <a:rPr lang="ru-RU" sz="2000" dirty="0" smtClean="0"/>
              <a:t>. и доп. - Москва : Альянс, 2019. - 375 с</a:t>
            </a:r>
            <a:r>
              <a:rPr lang="ru-RU" sz="2000" smtClean="0"/>
              <a:t>. </a:t>
            </a:r>
            <a:endParaRPr lang="ru-RU" sz="200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Дано описание устройств автоблокировки, релейной полуавтоматической</a:t>
            </a:r>
            <a:r>
              <a:rPr lang="en-US" sz="1800" dirty="0" smtClean="0"/>
              <a:t> </a:t>
            </a:r>
            <a:r>
              <a:rPr lang="ru-RU" sz="1800" dirty="0" smtClean="0"/>
              <a:t>блокировки, автоматической локомотивной сигнализации, автоматизации сортировочных горок, а также устройств ручной, автоматической, дальней, избирательной телефонной связи, телеграфной и радиосвязи.      7- е издание дополнено описанием систем автоблокировки с централизованным расположением аппаратуры, устройств ПОНАБ..                                                    </a:t>
            </a:r>
            <a:endParaRPr lang="ru-RU" sz="1800" dirty="0"/>
          </a:p>
        </p:txBody>
      </p:sp>
      <p:pic>
        <p:nvPicPr>
          <p:cNvPr id="1026" name="Picture 2" descr="C:\Documents and Settings\БажуковаОМ\Мои документы\Мои рисунки\3f644032b0505e79fc9d7b94068b8cbc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174" y="1679990"/>
            <a:ext cx="3171762" cy="455732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У нас много журналов по специальностям ( см. фото) Также библиотека выписывает  журналы:  Радио, Здоровье, Вокруг света, Смена, Бурда. Приходите  читайте!   Всегда рады вас видеть!!!</a:t>
            </a:r>
            <a:endParaRPr lang="ru-RU" sz="1800" dirty="0"/>
          </a:p>
        </p:txBody>
      </p:sp>
      <p:pic>
        <p:nvPicPr>
          <p:cNvPr id="6146" name="Picture 2" descr="R:\Новая папка\20190506_1336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172272" cy="3561078"/>
          </a:xfrm>
          <a:prstGeom prst="rect">
            <a:avLst/>
          </a:prstGeom>
          <a:noFill/>
        </p:spPr>
      </p:pic>
      <p:pic>
        <p:nvPicPr>
          <p:cNvPr id="6147" name="Picture 3" descr="R:\Новая папка\20190506_1337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76872"/>
            <a:ext cx="403860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1800" dirty="0" err="1" smtClean="0"/>
              <a:t>Лавриненко</a:t>
            </a:r>
            <a:r>
              <a:rPr lang="ru-RU" sz="1800" dirty="0" smtClean="0"/>
              <a:t> В. Ю.</a:t>
            </a:r>
            <a:br>
              <a:rPr lang="ru-RU" sz="1800" dirty="0" smtClean="0"/>
            </a:br>
            <a:r>
              <a:rPr lang="ru-RU" sz="1800" dirty="0" smtClean="0"/>
              <a:t>    Справочник по полупроводниковым приборам [] : справочное издание / В. Ю. </a:t>
            </a:r>
            <a:r>
              <a:rPr lang="ru-RU" sz="1800" b="1" dirty="0" err="1" smtClean="0"/>
              <a:t>Лавриненко</a:t>
            </a:r>
            <a:r>
              <a:rPr lang="ru-RU" sz="1800" dirty="0" smtClean="0"/>
              <a:t>. - 10-е изд.,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и доп. - Москва : Альянс, 2015. - 424 с. : ил. </a:t>
            </a:r>
            <a:endParaRPr lang="ru-RU" sz="1800" dirty="0"/>
          </a:p>
        </p:txBody>
      </p:sp>
      <p:pic>
        <p:nvPicPr>
          <p:cNvPr id="1026" name="Picture 2" descr="C:\Documents and Settings\БажуковаОМ\Мои документы\Spravochnik_po_poluprovodnikovym_priboram_Uchebnoe_posobie_oz_3_15101938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658503"/>
            <a:ext cx="3096344" cy="453614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2500" dirty="0" smtClean="0"/>
              <a:t>Справочник содержит сведения об основных типах терморезисторов, вариаторов, фоторезисторов, полупроводниковых диодов, тиристоров, транзисторов, оптронов и интегральных микросхем, выпускаемых отечественной промышленностью. В этом издании изменен порядок изложения материала в соответствии с новой классификацией. Из справочника исключены устаревшие типы приборов и приборы, которые серийно не изготовляют. Справочник дополнен рядом новых типов полупроводниковых приборов. Справочник предназначен для инженерно-технических работников и может быть полезен студентам вузов соответствующих специальностей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400" i="1" dirty="0" smtClean="0"/>
              <a:t>Нефедов, В. И. </a:t>
            </a:r>
            <a:r>
              <a:rPr lang="ru-RU" sz="1400" dirty="0" smtClean="0"/>
              <a:t>Теория электросвязи : учебник для СПО / В. И. Нефедов, А. С. Сигов ; под ред. В. И.      Нефедова. — Москва : Издательство Юрайт, 2016. — 495 с. — (Серия : Профессиональное образование). — ISBN 978-5-9916-6069-3. — Текст : электронный // ЭБС Юрайт [сайт]. — URL: </a:t>
            </a:r>
            <a:r>
              <a:rPr lang="ru-RU" sz="1400" dirty="0" smtClean="0">
                <a:hlinkClick r:id="rId2"/>
              </a:rPr>
              <a:t>https://biblio-online.ru/bcode/387161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Основной целью курса общей теории связи является обучение студентов теории, методам и основам построения устройств модуляции, кодирования, передачи, помехоустойчивого приема и обработки сигналов, развитие навыков системного подхода к разработке и проектированию радиоаппаратуры в используемых диапазонах волн. В учебнике компактно объединено огромное количество информации. Здесь в сжатом виде рассмотрены все теоретические и практические вопросы современной радиосвязи, которые необходимо знать студентам. Изложение теоретического материала сопровождается практическими расчетами и примерами построения отдельных узлов. Книга иллюстрирована большим числом рисунков и схем.</a:t>
            </a:r>
            <a:endParaRPr lang="ru-RU" dirty="0"/>
          </a:p>
        </p:txBody>
      </p:sp>
      <p:pic>
        <p:nvPicPr>
          <p:cNvPr id="5" name="Содержимое 4" descr="&amp;Tcy;&amp;IEcy;&amp;Ocy;&amp;Rcy;&amp;Icy;&amp;YAcy; &amp;Ecy;&amp;Lcy;&amp;IEcy;&amp;Kcy;&amp;Tcy;&amp;Rcy;&amp;Ocy;&amp;Scy;&amp;Vcy;&amp;YAcy;&amp;Zcy;&amp;Icy; &amp;Ncy;&amp;iecy;&amp;fcy;&amp;iecy;&amp;dcy;&amp;ocy;&amp;vcy; &amp;Vcy;.&amp;Icy;., &amp;Scy;&amp;icy;&amp;gcy;&amp;ocy;&amp;vcy; &amp;Acy;.&amp;Scy;. &amp;Ucy;&amp;chcy;&amp;iecy;&amp;bcy;&amp;ncy;&amp;icy;&amp;kcy;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3168352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400" i="1" dirty="0" smtClean="0"/>
              <a:t>Попов, В. П. </a:t>
            </a:r>
            <a:r>
              <a:rPr lang="ru-RU" sz="1400" dirty="0" smtClean="0"/>
              <a:t>Теория электрических цепей в 2 ч. Часть 1 : учебник для СПО / В. П. Попов. — 7-е изд., </a:t>
            </a:r>
            <a:r>
              <a:rPr lang="ru-RU" sz="1400" dirty="0" err="1" smtClean="0"/>
              <a:t>перераб</a:t>
            </a:r>
            <a:r>
              <a:rPr lang="ru-RU" sz="1400" dirty="0" smtClean="0"/>
              <a:t>. и доп. — Москва : Издательство Юрайт, 2019. — 378 с. — (Серия : Профессиональное образование). — ISBN 978-5-534-05465-1. — Текст : электронный // ЭБС Юрайт [сайт]. — URL: </a:t>
            </a:r>
            <a:r>
              <a:rPr lang="ru-RU" sz="1400" dirty="0" smtClean="0">
                <a:hlinkClick r:id="rId2"/>
              </a:rPr>
              <a:t>https://biblio-online.ru/bcode/438996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/>
              <a:t>Книга состоит из двух частей и представляет собой учебник по основам теории электрических цепей, предназначенный для оказания методической помощи студентам, обучающимся по специальности «Радиотехника», при их самостоятельной работе по освоению курса теории цепей. В книге изложены основы теории линейных электрических цепей с сосредоточенными и распределенными параметрами в установившемся и переходном режимах, а также основы анализа нелинейных резистивных цепей на постоянном токе и при гармоническом воздействии. Рассмотрены цепи с управляемыми источниками, невзаимные четырехполюсники, идеальные операционные усилители, преобразователи сопротивления и активные фильтры.</a:t>
            </a:r>
          </a:p>
          <a:p>
            <a:endParaRPr lang="ru-RU" sz="1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8264"/>
            <a:ext cx="2880319" cy="450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400" i="1" dirty="0" smtClean="0"/>
              <a:t>Богомолов, Н. В. </a:t>
            </a:r>
            <a:r>
              <a:rPr lang="ru-RU" sz="1400" dirty="0" smtClean="0"/>
              <a:t>Математика : учебник для СПО / Н. В. Богомолов, П. И. </a:t>
            </a:r>
            <a:r>
              <a:rPr lang="ru-RU" sz="1400" dirty="0" err="1" smtClean="0"/>
              <a:t>Самойленко</a:t>
            </a:r>
            <a:r>
              <a:rPr lang="ru-RU" sz="1400" dirty="0" smtClean="0"/>
              <a:t>. — 5-е изд., </a:t>
            </a:r>
            <a:r>
              <a:rPr lang="ru-RU" sz="1400" dirty="0" err="1" smtClean="0"/>
              <a:t>перераб</a:t>
            </a:r>
            <a:r>
              <a:rPr lang="ru-RU" sz="1400" dirty="0" smtClean="0"/>
              <a:t>. и доп. — Москва : Издательство Юрайт, 2019. — 401 с. — (Серия : Профессиональное образование). — ISBN 978-5-534-07878-7. — Текст : электронный // ЭБС Юрайт [сайт]. — URL: </a:t>
            </a:r>
            <a:r>
              <a:rPr lang="ru-RU" sz="1400" dirty="0" smtClean="0">
                <a:hlinkClick r:id="rId2"/>
              </a:rPr>
              <a:t>https://biblio-online.ru/bcode/433286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 учебнике рассмотрены основные разделы математики: алгебра, начала анализа, дифференциальное и интегральное исчисления, дифференциальные уравнения, аналитическая геометрия на плоскости, стереометрия, элементы теории вероятностей и математической статистики. Приведено большое количество тщательно подобранных примеров с решениями. После каждой темы представлен блок вопросов, позволяющих проконтролировать понимание теоретических положений.</a:t>
            </a:r>
            <a:endParaRPr lang="ru-RU" dirty="0"/>
          </a:p>
        </p:txBody>
      </p:sp>
      <p:pic>
        <p:nvPicPr>
          <p:cNvPr id="2050" name="Picture 2" descr="C:\Documents and Settings\БажуковаОМ\Мои документы\cov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00814"/>
            <a:ext cx="2952328" cy="46145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400" i="1" dirty="0" smtClean="0"/>
              <a:t>Нефедов, В. И. </a:t>
            </a:r>
            <a:r>
              <a:rPr lang="ru-RU" sz="1400" dirty="0" smtClean="0"/>
              <a:t>Радиотехнические цепи и сигналы : учебник для СПО / В. И. Нефедов, А. С. Сигов ; под ред. В. И. Нефедова. — Москва : Издательство Юрайт, 2019. — 266 с. — (Серия : Профессиональное образование). — ISBN 978-5-534-03409-7. — Текст : электронный // ЭБС Юрайт [сайт]. — URL: </a:t>
            </a:r>
            <a:r>
              <a:rPr lang="ru-RU" sz="1400" dirty="0" smtClean="0">
                <a:hlinkClick r:id="rId2"/>
              </a:rPr>
              <a:t>https://biblio-online.ru/bcode/433793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Настоящее издание отражает содержание дисциплины «Радиотехнические цепи и сигналы». В учебнике кратко освещены основные вопросы курса. Помимо теоретического материала, в учебнике представлены практические расчеты и примеры. Книга иллюстрирована большим числом рисунков и схем, для лучшего усвоения материала каждая глава сопровождена контрольными вопросами и заданиями.</a:t>
            </a:r>
          </a:p>
          <a:p>
            <a:endParaRPr lang="ru-RU" b="1" dirty="0"/>
          </a:p>
        </p:txBody>
      </p:sp>
      <p:pic>
        <p:nvPicPr>
          <p:cNvPr id="3074" name="Picture 2" descr="C:\Documents and Settings\БажуковаОМ\Мои документы\cover(1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8264"/>
            <a:ext cx="2952328" cy="46145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1400" b="1" dirty="0" err="1" smtClean="0">
                <a:hlinkClick r:id="rId2"/>
              </a:rPr>
              <a:t>Зюзин</a:t>
            </a:r>
            <a:r>
              <a:rPr lang="ru-RU" sz="1400" b="1" dirty="0" smtClean="0">
                <a:hlinkClick r:id="rId2"/>
              </a:rPr>
              <a:t>, А. Ф.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    Монтаж, эксплуатация и ремонт электрооборудования промышленных предприятий и установок [] : учебник / А. Ф. </a:t>
            </a:r>
            <a:r>
              <a:rPr lang="ru-RU" sz="1400" b="1" dirty="0" err="1" smtClean="0"/>
              <a:t>Зюзин</a:t>
            </a:r>
            <a:r>
              <a:rPr lang="ru-RU" sz="1400" dirty="0" smtClean="0"/>
              <a:t>, Н. З. </a:t>
            </a:r>
            <a:r>
              <a:rPr lang="ru-RU" sz="1400" dirty="0" err="1" smtClean="0"/>
              <a:t>Поконов</a:t>
            </a:r>
            <a:r>
              <a:rPr lang="ru-RU" sz="1400" dirty="0" smtClean="0"/>
              <a:t>, М. В. Антонов. - 3-е изд., </a:t>
            </a:r>
            <a:r>
              <a:rPr lang="ru-RU" sz="1400" dirty="0" err="1" smtClean="0"/>
              <a:t>перераб</a:t>
            </a:r>
            <a:r>
              <a:rPr lang="ru-RU" sz="1400" dirty="0" smtClean="0"/>
              <a:t>. и доп. - Москва : Альянс, 2017. - 415 с. : ил. 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В учебнике рассмотрены монтаж, эксплуатация и ремонт электрооборудования промышленных предприятий и электроустановок, внутренних электрических сетей, кабельных и воздушных линий электропередачи напряжением до 110кВ, распределительных устройств и трансформаторных подстанций, защитного заземления, электродвигателей и аппаратов управления, контроля, зашиты, наладки и испытания электрооборудования.</a:t>
            </a:r>
            <a:br>
              <a:rPr lang="ru-RU" dirty="0" smtClean="0"/>
            </a:br>
            <a:r>
              <a:rPr lang="ru-RU" dirty="0" smtClean="0"/>
              <a:t>В третьем издании (второе - 1980г. ) особое внимание уделено вопросам организации и технологии электромонтажных и ремонтных работ.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R:\Новая папка\20190430_145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800" b="1" dirty="0" err="1" smtClean="0">
                <a:hlinkClick r:id="rId2"/>
              </a:rPr>
              <a:t>Куделькина</a:t>
            </a:r>
            <a:r>
              <a:rPr lang="ru-RU" sz="1800" b="1" dirty="0" smtClean="0">
                <a:hlinkClick r:id="rId2"/>
              </a:rPr>
              <a:t>, Н. Н.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    Системы передачи данных [] : учебное пособие / Н. Н. </a:t>
            </a:r>
            <a:r>
              <a:rPr lang="ru-RU" sz="1800" b="1" dirty="0" err="1" smtClean="0"/>
              <a:t>Куделькин</a:t>
            </a:r>
            <a:r>
              <a:rPr lang="ru-RU" sz="1800" dirty="0" err="1" smtClean="0"/>
              <a:t>а</a:t>
            </a:r>
            <a:r>
              <a:rPr lang="ru-RU" sz="1800" dirty="0" smtClean="0"/>
              <a:t>. - Москва : ФГБУ ДПО "Учебно-методический центр по образованию на железнодорожном транспорте", 2017. - 156 с.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Рассмотрены системы и сети передачи данных, принципы построения и стандарты модемов и сетей передачи данных, принципы организации локальных вычислительных сетей (ЛВС), глобальных вычислительных сетей, разновидностей сетей ЛВС, </a:t>
            </a:r>
            <a:r>
              <a:rPr lang="ru-RU" dirty="0" err="1" smtClean="0"/>
              <a:t>Token</a:t>
            </a:r>
            <a:r>
              <a:rPr lang="ru-RU" dirty="0" smtClean="0"/>
              <a:t> </a:t>
            </a:r>
            <a:r>
              <a:rPr lang="ru-RU" dirty="0" err="1" smtClean="0"/>
              <a:t>Ring</a:t>
            </a:r>
            <a:r>
              <a:rPr lang="ru-RU" dirty="0" smtClean="0"/>
              <a:t> и FDDI, а также сетей, построенных полностью на волоконно-оптическом кабеле.</a:t>
            </a:r>
            <a:br>
              <a:rPr lang="ru-RU" dirty="0" smtClean="0"/>
            </a:br>
            <a:r>
              <a:rPr lang="ru-RU" dirty="0" smtClean="0"/>
              <a:t>Приведены алгоритмы построения кодовых комбинаций и их декодирования для различных корректирующих кодов, процессов маршрутизации и доступа в ЛВС, а также даны сведения о порядке проектирования сетей </a:t>
            </a:r>
            <a:r>
              <a:rPr lang="ru-RU" dirty="0" err="1" smtClean="0"/>
              <a:t>Ethernet</a:t>
            </a:r>
            <a:r>
              <a:rPr lang="ru-RU" dirty="0" smtClean="0"/>
              <a:t> с использованием различной физической среды.</a:t>
            </a:r>
            <a:br>
              <a:rPr lang="ru-RU" dirty="0" smtClean="0"/>
            </a:br>
            <a:r>
              <a:rPr lang="ru-RU" dirty="0" smtClean="0"/>
              <a:t>Предназначено для студентов техникумов и колледжей железнодорожного транспорта специальности 11.02.06 «Техническая эксплуатация транспортного радиоэлектронного оборудования». </a:t>
            </a:r>
            <a:endParaRPr lang="ru-RU" dirty="0"/>
          </a:p>
        </p:txBody>
      </p:sp>
      <p:pic>
        <p:nvPicPr>
          <p:cNvPr id="1026" name="Picture 2" descr="C:\Documents and Settings\БажуковаОМ\Мои документы\Мои рисунки\08e887c6c5fabec9355abbea33bd2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53" y="1685322"/>
            <a:ext cx="3276283" cy="46960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600" b="1" dirty="0" smtClean="0">
                <a:hlinkClick r:id="rId2"/>
              </a:rPr>
              <a:t>Михайлов, А. Ф.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    Электропитание и энергоснабжение устройств автоматики, телемеханики и связи железнодорожного транспорта [] : учебник / А. Ф. </a:t>
            </a:r>
            <a:r>
              <a:rPr lang="ru-RU" sz="1600" b="1" dirty="0" smtClean="0"/>
              <a:t>Михайлов</a:t>
            </a:r>
            <a:r>
              <a:rPr lang="ru-RU" sz="1600" dirty="0" smtClean="0"/>
              <a:t>, А. Б. Фельдман, Л. А. </a:t>
            </a:r>
            <a:r>
              <a:rPr lang="ru-RU" sz="1600" dirty="0" err="1" smtClean="0"/>
              <a:t>Частоедов</a:t>
            </a:r>
            <a:r>
              <a:rPr lang="ru-RU" sz="1600" dirty="0" smtClean="0"/>
              <a:t>. - 2-е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Москва : Альянс, 2018. - 378 с. : табл.49, рис.304. 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      </a:t>
            </a:r>
            <a:r>
              <a:rPr lang="ru-RU" sz="1600" dirty="0" smtClean="0"/>
              <a:t>В книге приведены сведения об источниках электрической энергии и основных видах электротехнического оборудования, применяемого для питания устройств автоматики, телемеханики и связи на железных дорогах, а также о методах их расчетов. Описаны современные способы организации электропитания, обеспечивающие повышение надежности работы питающего оборудования и увеличение степени его  автоматизации. </a:t>
            </a:r>
            <a:endParaRPr lang="ru-RU" sz="1600" dirty="0"/>
          </a:p>
        </p:txBody>
      </p:sp>
      <p:pic>
        <p:nvPicPr>
          <p:cNvPr id="2050" name="Picture 2" descr="R:\Новая папка\20190506_1031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1347</Words>
  <Application>Microsoft Office PowerPoint</Application>
  <PresentationFormat>Экран (4:3)</PresentationFormat>
  <Paragraphs>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Пышкин А.А.       Электроснабжение железных дорог: учеб. пособие/ А.А. Пышкин.- Екатеринбург: УрГУПС, 2016. – 373 с.  </vt:lpstr>
      <vt:lpstr>Лавриненко В. Ю.     Справочник по полупроводниковым приборам [] : справочное издание / В. Ю. Лавриненко. - 10-е изд., перераб. и доп. - Москва : Альянс, 2015. - 424 с. : ил. </vt:lpstr>
      <vt:lpstr>Нефедов, В. И. Теория электросвязи : учебник для СПО / В. И. Нефедов, А. С. Сигов ; под ред. В. И.      Нефедова. — Москва : Издательство Юрайт, 2016. — 495 с. — (Серия : Профессиональное образование). — ISBN 978-5-9916-6069-3. — Текст : электронный // ЭБС Юрайт [сайт]. — URL: https://biblio-online.ru/bcode/387161 </vt:lpstr>
      <vt:lpstr>Попов, В. П. Теория электрических цепей в 2 ч. Часть 1 : учебник для СПО / В. П. Попов. — 7-е изд., перераб. и доп. — Москва : Издательство Юрайт, 2019. — 378 с. — (Серия : Профессиональное образование). — ISBN 978-5-534-05465-1. — Текст : электронный // ЭБС Юрайт [сайт]. — URL: https://biblio-online.ru/bcode/438996</vt:lpstr>
      <vt:lpstr>Богомолов, Н. В. Математика : учебник для СПО / Н. В. Богомолов, П. И. Самойленко. — 5-е изд., перераб. и доп. — Москва : Издательство Юрайт, 2019. — 401 с. — (Серия : Профессиональное образование). — ISBN 978-5-534-07878-7. — Текст : электронный // ЭБС Юрайт [сайт]. — URL: https://biblio-online.ru/bcode/433286 </vt:lpstr>
      <vt:lpstr>Нефедов, В. И. Радиотехнические цепи и сигналы : учебник для СПО / В. И. Нефедов, А. С. Сигов ; под ред. В. И. Нефедова. — Москва : Издательство Юрайт, 2019. — 266 с. — (Серия : Профессиональное образование). — ISBN 978-5-534-03409-7. — Текст : электронный // ЭБС Юрайт [сайт]. — URL: https://biblio-online.ru/bcode/433793 </vt:lpstr>
      <vt:lpstr>Зюзин, А. Ф.      Монтаж, эксплуатация и ремонт электрооборудования промышленных предприятий и установок [] : учебник / А. Ф. Зюзин, Н. З. Поконов, М. В. Антонов. - 3-е изд., перераб. и доп. - Москва : Альянс, 2017. - 415 с. : ил. </vt:lpstr>
      <vt:lpstr>Куделькина, Н. Н.      Системы передачи данных [] : учебное пособие / Н. Н. Куделькина. - Москва : ФГБУ ДПО "Учебно-методический центр по образованию на железнодорожном транспорте", 2017. - 156 с. </vt:lpstr>
      <vt:lpstr>Михайлов, А. Ф.      Электропитание и энергоснабжение устройств автоматики, телемеханики и связи железнодорожного транспорта [] : учебник / А. Ф. Михайлов, А. Б. Фельдман, Л. А. Частоедов. - 2-е изд., перераб. и доп. - Москва : Альянс, 2018. - 378 с. : табл.49, рис.304. </vt:lpstr>
      <vt:lpstr>Казаков, А. А.      Релейная централизация стрелок и сигналов [] : учебник / А. А. Казаков. - 2-е изд., перераб. и доп. - Москва : Альянс, 2018. - 312 с. : ил.115, табл.13. </vt:lpstr>
      <vt:lpstr>Казаков, А. А.      Станционные устройства автоматики и телемеханики [] : учебник / А. А. Казаков, В. Д. Бубнов, Е. А. Казаков. - Москва : Альянс, 2019. - 431 с. : ил.127, табл.23. </vt:lpstr>
      <vt:lpstr>Чернобровов, Н. В.      Релейная защита энергетических систем [] : учебное пособие / Н. В. Чернобровов, В. А. Семёнов. - Москва : Альянс, 2019. - 800 с. : ил. </vt:lpstr>
      <vt:lpstr>Перегонные системы автоматики [] : учебник / В. Ю. Виноградова [и др.] ; ред. В. Ю. Виноградова. - Москва : Альянс, 2016. - 292 с. </vt:lpstr>
      <vt:lpstr>Казаков, А. А.      Системы автоматики и телемеханики на железнодорожном транспорте [] : пособие по дипломному проектированию / А. А. Казаков, В. Д. Бубнов, Е. А. Казаков, В. И. Белов ; ред. М. П. Пономаренко. - Москва : Альянс, 2019. - 232 с. : ил., табл. </vt:lpstr>
      <vt:lpstr>  Казаков, А. А.      Устройства автоматики, телемеханики и связи на железнодорожном транспорте [] : учебник / А. А. Казаков, В. М. Давыдовский, Е. А. Казаков. - 7-е изд., перераб. и доп. - Москва : Альянс, 2019. - 375 с. </vt:lpstr>
      <vt:lpstr>У нас много журналов по специальностям ( см. фото) Также библиотека выписывает  журналы:  Радио, Здоровье, Вокруг света, Смена, Бурда. Приходите  читайте!   Всегда рады вас видеть!!!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БажуковаОМ</dc:creator>
  <cp:lastModifiedBy>БажуковаОМ</cp:lastModifiedBy>
  <cp:revision>120</cp:revision>
  <dcterms:created xsi:type="dcterms:W3CDTF">2019-04-26T10:26:50Z</dcterms:created>
  <dcterms:modified xsi:type="dcterms:W3CDTF">2019-05-08T08:13:30Z</dcterms:modified>
</cp:coreProperties>
</file>